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58" r:id="rId4"/>
    <p:sldId id="261" r:id="rId5"/>
    <p:sldId id="260" r:id="rId6"/>
    <p:sldId id="268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533A-EBB9-4C67-8290-FCE965A1451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EFC5C-D508-48A5-B108-23183C04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3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920880" cy="4968552"/>
          </a:xfrm>
        </p:spPr>
        <p:txBody>
          <a:bodyPr/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Опытно-исследовательский проект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«Как пьют растения?»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2699792" y="3467803"/>
            <a:ext cx="324036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к проекту\post_5ab9030dbaf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736304" cy="40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к проекту\g93s849c950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6299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к проекту\1650287302_2-vsegda-pomnim-com-p-vetochka-khrizantemi-foto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98246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85161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Пекинская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капуста                цветок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еларгония           цветок   Хризантема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3463"/>
            <a:ext cx="8229600" cy="2951162"/>
          </a:xfrm>
        </p:spPr>
        <p:txBody>
          <a:bodyPr>
            <a:normAutofit/>
          </a:bodyPr>
          <a:lstStyle/>
          <a:p>
            <a:endParaRPr lang="ru-RU" b="1" dirty="0"/>
          </a:p>
          <a:p>
            <a:pPr>
              <a:buNone/>
            </a:pPr>
            <a:r>
              <a:rPr lang="ru-RU" b="1" dirty="0"/>
              <a:t>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sz="5000" b="1" dirty="0"/>
              <a:t>      </a:t>
            </a:r>
            <a:endParaRPr lang="ru-RU" sz="5000" dirty="0"/>
          </a:p>
        </p:txBody>
      </p:sp>
      <p:pic>
        <p:nvPicPr>
          <p:cNvPr id="6" name="Рисунок 5" descr="3a5e4569-535d-40e0-b47a-d4799500c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3375"/>
            <a:ext cx="2520280" cy="3290366"/>
          </a:xfrm>
          <a:prstGeom prst="rect">
            <a:avLst/>
          </a:prstGeom>
        </p:spPr>
      </p:pic>
      <p:pic>
        <p:nvPicPr>
          <p:cNvPr id="7" name="Рисунок 6" descr="20230301_155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77" y="3504876"/>
            <a:ext cx="2376264" cy="3102345"/>
          </a:xfrm>
          <a:prstGeom prst="rect">
            <a:avLst/>
          </a:prstGeom>
        </p:spPr>
      </p:pic>
      <p:pic>
        <p:nvPicPr>
          <p:cNvPr id="8" name="Рисунок 7" descr="20230301_155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4634" y="3504876"/>
            <a:ext cx="2442273" cy="3102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ptimized-akj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12676"/>
            <a:ext cx="6789649" cy="58326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.</a:t>
            </a:r>
          </a:p>
        </p:txBody>
      </p:sp>
      <p:pic>
        <p:nvPicPr>
          <p:cNvPr id="11" name="Содержимое 10" descr="IMG_20230215_132113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t="13225" b="6508"/>
          <a:stretch/>
        </p:blipFill>
        <p:spPr>
          <a:xfrm>
            <a:off x="2195736" y="332656"/>
            <a:ext cx="4752528" cy="62646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к проекту\IMG_20230221_1648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624736" cy="545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илана\20230301_152657.jpg"/>
          <p:cNvPicPr/>
          <p:nvPr/>
        </p:nvPicPr>
        <p:blipFill rotWithShape="1">
          <a:blip r:embed="rId2" cstate="print"/>
          <a:srcRect r="32158"/>
          <a:stretch/>
        </p:blipFill>
        <p:spPr bwMode="auto">
          <a:xfrm>
            <a:off x="467544" y="398513"/>
            <a:ext cx="2232248" cy="22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Милана\20230301_152720.jpg"/>
          <p:cNvPicPr/>
          <p:nvPr/>
        </p:nvPicPr>
        <p:blipFill rotWithShape="1">
          <a:blip r:embed="rId3" cstate="print"/>
          <a:srcRect r="22184"/>
          <a:stretch/>
        </p:blipFill>
        <p:spPr bwMode="auto">
          <a:xfrm>
            <a:off x="3305970" y="367681"/>
            <a:ext cx="2371424" cy="22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230301_155245.jpg"/>
          <p:cNvPicPr>
            <a:picLocks noChangeAspect="1"/>
          </p:cNvPicPr>
          <p:nvPr/>
        </p:nvPicPr>
        <p:blipFill rotWithShape="1">
          <a:blip r:embed="rId4" cstate="print"/>
          <a:srcRect r="16568"/>
          <a:stretch/>
        </p:blipFill>
        <p:spPr>
          <a:xfrm>
            <a:off x="6295352" y="367681"/>
            <a:ext cx="2448272" cy="2211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2" y="3861048"/>
            <a:ext cx="2565707" cy="18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52552"/>
            <a:ext cx="2045917" cy="24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2634"/>
            <a:ext cx="3045840" cy="222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natab</cp:lastModifiedBy>
  <cp:revision>170</cp:revision>
  <dcterms:created xsi:type="dcterms:W3CDTF">2023-02-02T14:03:18Z</dcterms:created>
  <dcterms:modified xsi:type="dcterms:W3CDTF">2024-09-11T14:24:36Z</dcterms:modified>
</cp:coreProperties>
</file>