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3" r:id="rId4"/>
    <p:sldId id="262" r:id="rId5"/>
    <p:sldId id="259" r:id="rId6"/>
    <p:sldId id="257" r:id="rId7"/>
    <p:sldId id="258" r:id="rId8"/>
    <p:sldId id="261" r:id="rId9"/>
    <p:sldId id="26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>
      <p:cViewPr>
        <p:scale>
          <a:sx n="90" d="100"/>
          <a:sy n="90" d="100"/>
        </p:scale>
        <p:origin x="-1238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DC3A40-4C99-49FB-AF9A-B9C115DD0E41}" type="datetimeFigureOut">
              <a:rPr lang="ru-RU" smtClean="0"/>
              <a:t>20.09.2024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9EB7BD7-66BD-43A8-B2EE-1E3C488F0306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19672" y="2420888"/>
            <a:ext cx="7147520" cy="2277014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/>
              <a:t>Национальная одежда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292756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Русские</a:t>
            </a: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52736"/>
            <a:ext cx="3641377" cy="546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572" y="980728"/>
            <a:ext cx="2735425" cy="554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654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Татары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40841" y="1017240"/>
            <a:ext cx="4512947" cy="55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7240"/>
            <a:ext cx="3096344" cy="5500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8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Грузины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9" y="996856"/>
            <a:ext cx="3904425" cy="552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3905040" cy="5521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78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Казаки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лександр\Desktop\5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726160" cy="556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лександр\Desktop\detskij_kostyum_donskogo_kazaka_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809" y="876172"/>
            <a:ext cx="4001615" cy="566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5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Шотландцы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лександр\Desktop\29701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32" y="836712"/>
            <a:ext cx="3578645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Александр\Desktop\s12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836712"/>
            <a:ext cx="3921900" cy="52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92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ru-RU" dirty="0" smtClean="0"/>
              <a:t>Испанцы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лександр\Desktop\img_08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52" y="980728"/>
            <a:ext cx="3922732" cy="5824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лександр\Desktop\mexican-dancer-costume-for-adul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834" y="742392"/>
            <a:ext cx="3963052" cy="585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89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ru-RU" dirty="0" smtClean="0"/>
              <a:t>Норвежцы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80728"/>
            <a:ext cx="2808312" cy="56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08720"/>
            <a:ext cx="2844316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2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92088"/>
          </a:xfrm>
        </p:spPr>
        <p:txBody>
          <a:bodyPr/>
          <a:lstStyle/>
          <a:p>
            <a:r>
              <a:rPr lang="ru-RU" dirty="0" smtClean="0"/>
              <a:t>Китайцы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3960440" cy="594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452" y="1124744"/>
            <a:ext cx="5194548" cy="5194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3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27</TotalTime>
  <Words>10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Национальная одежда</vt:lpstr>
      <vt:lpstr>Русские</vt:lpstr>
      <vt:lpstr>Татары</vt:lpstr>
      <vt:lpstr>Грузины</vt:lpstr>
      <vt:lpstr>Казаки</vt:lpstr>
      <vt:lpstr>Шотландцы</vt:lpstr>
      <vt:lpstr>Испанцы</vt:lpstr>
      <vt:lpstr>Норвежцы</vt:lpstr>
      <vt:lpstr>Китайцы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Национальная одежда</dc:title>
  <dc:creator>Александр</dc:creator>
  <cp:lastModifiedBy>natab</cp:lastModifiedBy>
  <cp:revision>7</cp:revision>
  <dcterms:created xsi:type="dcterms:W3CDTF">2019-02-07T14:30:00Z</dcterms:created>
  <dcterms:modified xsi:type="dcterms:W3CDTF">2024-09-20T10:53:28Z</dcterms:modified>
</cp:coreProperties>
</file>