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</p:sp>
      <p:sp>
        <p:nvSpPr>
          <p:cNvPr id="1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7798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7798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13133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2279575" y="836712"/>
            <a:ext cx="9709331" cy="2725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800" strike="noStrike" dirty="0" smtClean="0">
                <a:latin typeface="Arial Black" panose="020B0A04020102020204" pitchFamily="34" charset="0"/>
              </a:rPr>
              <a:t>МНОГОФУНКЦИОНАЛЬНОЕ</a:t>
            </a:r>
          </a:p>
          <a:p>
            <a:pPr algn="ctr"/>
            <a:endParaRPr lang="ru-RU" sz="4800" strike="noStrike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 </a:t>
            </a:r>
            <a:r>
              <a:rPr lang="ru-RU" sz="4800" strike="noStrike" dirty="0" smtClean="0">
                <a:latin typeface="Arial Black" panose="020B0A04020102020204" pitchFamily="34" charset="0"/>
              </a:rPr>
              <a:t>ДИДАКТИЧЕСКОЕ</a:t>
            </a:r>
          </a:p>
          <a:p>
            <a:pPr algn="ctr"/>
            <a:r>
              <a:rPr lang="ru-RU" sz="4800" strike="noStrike" dirty="0" smtClean="0">
                <a:latin typeface="Arial Black" panose="020B0A04020102020204" pitchFamily="34" charset="0"/>
              </a:rPr>
              <a:t> </a:t>
            </a:r>
            <a:endParaRPr sz="4800" dirty="0">
              <a:latin typeface="Arial Black" panose="020B0A04020102020204" pitchFamily="34" charset="0"/>
            </a:endParaRPr>
          </a:p>
          <a:p>
            <a:pPr algn="ctr"/>
            <a:r>
              <a:rPr lang="ru-RU" sz="4800" strike="noStrike" dirty="0" smtClean="0">
                <a:latin typeface="Arial Black" panose="020B0A04020102020204" pitchFamily="34" charset="0"/>
              </a:rPr>
              <a:t>ПОСОБИЕ</a:t>
            </a:r>
          </a:p>
          <a:p>
            <a:pPr algn="ctr"/>
            <a:r>
              <a:rPr lang="ru-RU" sz="4800" strike="noStrike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4800" strike="noStrike" dirty="0" smtClean="0">
                <a:latin typeface="Arial Black" panose="020B0A04020102020204" pitchFamily="34" charset="0"/>
              </a:rPr>
              <a:t>«</a:t>
            </a:r>
            <a:r>
              <a:rPr lang="ru-RU" sz="4800" strike="noStrike" dirty="0">
                <a:latin typeface="Arial Black" panose="020B0A04020102020204" pitchFamily="34" charset="0"/>
              </a:rPr>
              <a:t>ЮБКА»</a:t>
            </a:r>
            <a:endParaRPr sz="4800" dirty="0">
              <a:latin typeface="Arial Black" panose="020B0A04020102020204" pitchFamily="34" charset="0"/>
            </a:endParaRPr>
          </a:p>
          <a:p>
            <a:endParaRPr dirty="0">
              <a:latin typeface="Arial Black" panose="020B0A04020102020204" pitchFamily="34" charset="0"/>
            </a:endParaRPr>
          </a:p>
          <a:p>
            <a:endParaRPr dirty="0"/>
          </a:p>
          <a:p>
            <a:r>
              <a:rPr lang="ru-RU" sz="5400" strike="noStrike" dirty="0">
                <a:solidFill>
                  <a:srgbClr val="5FCBEF"/>
                </a:solidFill>
                <a:latin typeface="Trebuchet MS"/>
              </a:rPr>
              <a:t>            </a:t>
            </a:r>
            <a:endParaRPr dirty="0"/>
          </a:p>
          <a:p>
            <a:r>
              <a:rPr lang="ru-RU" sz="5400" strike="noStrike" dirty="0">
                <a:solidFill>
                  <a:srgbClr val="5FCBEF"/>
                </a:solidFill>
                <a:latin typeface="Trebuchet MS"/>
              </a:rPr>
              <a:t>            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677160" y="154584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Пособие представляет собой юбку четырёх цветов, которые символизируют времена года. Зелёный – весна. Красный – лето. Жёлтый – осень. Голубой – зима. Основным элементом является дерево в разные сезоны.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Юбка украшена различными съёмными деталями, которые прикрепляются с помощью липкой ленты, кнопок, пуговиц, застёжек, что позволяет развивать моторику пальцев у детей.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707400" y="12913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Варианты игровых заданий для детей: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«Найди то, что я назову»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«Разноцветные игрушки»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«Найди и назови»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«Найди такой же…»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«Когда это бывает?»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«Какого цвета?»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«Чего не хватает»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«Собери листочки, цветочки»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«Много- один» (снежинки, листочки, облака, цветочки, бабочки)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Объект 3"/>
          <p:cNvPicPr/>
          <p:nvPr/>
        </p:nvPicPr>
        <p:blipFill>
          <a:blip r:embed="rId2"/>
          <a:stretch/>
        </p:blipFill>
        <p:spPr>
          <a:xfrm>
            <a:off x="0" y="-6840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"/>
          <p:cNvPicPr/>
          <p:nvPr/>
        </p:nvPicPr>
        <p:blipFill>
          <a:blip r:embed="rId3"/>
          <a:stretch/>
        </p:blipFill>
        <p:spPr>
          <a:xfrm>
            <a:off x="551384" y="421604"/>
            <a:ext cx="4320480" cy="5674084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7"/>
          <p:cNvPicPr/>
          <p:nvPr/>
        </p:nvPicPr>
        <p:blipFill>
          <a:blip r:embed="rId4"/>
          <a:stretch/>
        </p:blipFill>
        <p:spPr>
          <a:xfrm>
            <a:off x="6672064" y="421604"/>
            <a:ext cx="4392488" cy="56740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8829360" cy="685728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800280" y="191484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strike="noStrike">
                <a:solidFill>
                  <a:srgbClr val="404040"/>
                </a:solidFill>
                <a:latin typeface="Trebuchet MS"/>
              </a:rPr>
              <a:t>«ЮБКА – СКАЗКА»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650160" y="153288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Цель: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создание развивающей игровой среды.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Задачи: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Совершенствовать развитие зрительного восприятия, памяти.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Развивать правильную речь детей.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Нести предпосылки духовно-нравственного развития детей через игру, через сказки.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Создать положительный эмоциональный настрой.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Развитие мелкой моторики рук.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Юбка объединяет в себе игру, как основной вид деятельности ребёнка младшего дошкольного возраста, и сказку, как одно из средств духовно-нравственного воспитания, ведь прежде всего из сказок ребёнок может найти представление о добре и зле, правде и справедливости.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Герои сказок являются самостоятельными объёмными игрушками, которые в процессе игры легко отсоединяются и присоединяются, «путешествуя» по сказкам.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Сказки: «Колобок», «Репка», «Три медведя», «Заюшкина избушка», «Маша и медведь», «Курочка Ряба», «Теремок», «Лиса, заяц и петух».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4"/>
          <p:cNvPicPr/>
          <p:nvPr/>
        </p:nvPicPr>
        <p:blipFill>
          <a:blip r:embed="rId3"/>
          <a:stretch/>
        </p:blipFill>
        <p:spPr>
          <a:xfrm>
            <a:off x="839416" y="423672"/>
            <a:ext cx="3384376" cy="293332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5"/>
          <p:cNvPicPr/>
          <p:nvPr/>
        </p:nvPicPr>
        <p:blipFill>
          <a:blip r:embed="rId4"/>
          <a:stretch/>
        </p:blipFill>
        <p:spPr>
          <a:xfrm>
            <a:off x="8400256" y="423672"/>
            <a:ext cx="2882528" cy="29333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4"/>
          <p:cNvPicPr/>
          <p:nvPr/>
        </p:nvPicPr>
        <p:blipFill rotWithShape="1">
          <a:blip r:embed="rId5"/>
          <a:srcRect t="27051"/>
          <a:stretch/>
        </p:blipFill>
        <p:spPr>
          <a:xfrm>
            <a:off x="2423592" y="3645024"/>
            <a:ext cx="3191688" cy="2874943"/>
          </a:xfrm>
          <a:prstGeom prst="rect">
            <a:avLst/>
          </a:prstGeom>
          <a:ln>
            <a:noFill/>
          </a:ln>
        </p:spPr>
      </p:pic>
      <p:pic>
        <p:nvPicPr>
          <p:cNvPr id="7" name="Рисунок 5"/>
          <p:cNvPicPr/>
          <p:nvPr/>
        </p:nvPicPr>
        <p:blipFill rotWithShape="1">
          <a:blip r:embed="rId6"/>
          <a:srcRect t="36113"/>
          <a:stretch/>
        </p:blipFill>
        <p:spPr>
          <a:xfrm>
            <a:off x="6744072" y="3645024"/>
            <a:ext cx="3653384" cy="28882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strike="noStrike">
                <a:solidFill>
                  <a:srgbClr val="5FCBEF"/>
                </a:solidFill>
                <a:latin typeface="Trebuchet MS"/>
              </a:rPr>
              <a:t> </a:t>
            </a:r>
            <a:endParaRPr/>
          </a:p>
        </p:txBody>
      </p:sp>
      <p:pic>
        <p:nvPicPr>
          <p:cNvPr id="82" name="Объект 5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1903320" y="4408200"/>
            <a:ext cx="838440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400" b="1" i="1" strike="noStrike">
                <a:solidFill>
                  <a:srgbClr val="000000"/>
                </a:solidFill>
                <a:latin typeface="Trebuchet MS"/>
                <a:ea typeface="DejaVu Sans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92280" y="10663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Процесс изготовления юбок подчинен определенной цели и критериям: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юбка должна быть привлекательна для детей;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многофункциональна;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юбка должна быть обучающей;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удобна для воспитателя и для ребятишек;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соответствовать гигиеническим требованиям.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8911440" cy="685728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947880" y="2088720"/>
            <a:ext cx="73875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000" strike="noStrike">
                <a:solidFill>
                  <a:srgbClr val="000000"/>
                </a:solidFill>
                <a:latin typeface="Trebuchet MS"/>
                <a:ea typeface="DejaVu Sans"/>
              </a:rPr>
              <a:t>«СЕНСОРНАЯ ЮБКА»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81760" y="34560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ЦЕЛЬ: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развитие и совершенствование сенсорных процессов.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ЗАДАЧИ: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формировать умение сравнивать, устанавливать сходство предметов, деталей по их признакам: цвету, форме, размеру, значению.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развивать мелкую моторику, внимание, слуховое, зрительное, тактильное восприятие.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воспитывать коммуникативные навыки: тёплые и доверительные отношения со взрослым и сверстниками.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54400" y="82296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Юбка полна секретов и сюрпризов. С восторгом и увлечением малыши обследуют юбку в поисках новых открытий.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Ребёнок учится различать, сравнивать, устанавливать сходство предметов по их признакам: по качеству материала, по цвету, форме, величине.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На юбку нашиты карманы четырёх цветов (красный, синий, зелёный, жёлтый), атласные ленты разной длины, ширины и цвета, пуговицы, липучки.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854640" y="87768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b="1" strike="noStrike">
                <a:solidFill>
                  <a:srgbClr val="404040"/>
                </a:solidFill>
                <a:latin typeface="Trebuchet MS"/>
              </a:rPr>
              <a:t>Варианты дидактических упражнений: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«Цветочная поляна»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«Разноцветные прищепки»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«Сверни ленточку»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«Разложи цветы (шарики, куколки) в кармашки»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«Геометрические формы»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«Где звенит»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«Заплети косичку»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Объект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Фото №1 Сенсорная юбка для детей раннего дошкольного возрас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"/>
          <a:stretch/>
        </p:blipFill>
        <p:spPr bwMode="auto">
          <a:xfrm>
            <a:off x="191344" y="1277290"/>
            <a:ext cx="6028748" cy="43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 №2 Представляю вашему вниманию необычно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"/>
          <a:stretch/>
        </p:blipFill>
        <p:spPr bwMode="auto">
          <a:xfrm>
            <a:off x="6919557" y="404664"/>
            <a:ext cx="4368486" cy="56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8856720" cy="685728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847800" y="2093040"/>
            <a:ext cx="88308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trike="noStrike">
                <a:solidFill>
                  <a:srgbClr val="0D0D0D"/>
                </a:solidFill>
                <a:latin typeface="Trebuchet MS"/>
                <a:ea typeface="DejaVu Sans"/>
              </a:rPr>
              <a:t>ЮБКА«ВРЕМЕНА ГОДА»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74760" y="464760"/>
            <a:ext cx="9663120" cy="36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ЦЕЛЬ: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формирование у детей дошкольного возраста знаний о смене времён года.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b="1" strike="noStrike">
                <a:solidFill>
                  <a:srgbClr val="404040"/>
                </a:solidFill>
                <a:latin typeface="Trebuchet MS"/>
              </a:rPr>
              <a:t>ЗАДАЧИ: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формировать знания об особенностях времён года, их основных признаках, сменяемости, периодичности и цикличности.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развивать сенсорное восприятие, стимулировать творческую активность детей.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воспитывать любовь и заботливое отношение к природе.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развитие мелкой моторики.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566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natab</cp:lastModifiedBy>
  <cp:revision>2</cp:revision>
  <dcterms:modified xsi:type="dcterms:W3CDTF">2024-09-20T10:49:05Z</dcterms:modified>
</cp:coreProperties>
</file>